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69" r:id="rId4"/>
    <p:sldId id="268" r:id="rId5"/>
    <p:sldId id="275" r:id="rId6"/>
    <p:sldId id="274" r:id="rId7"/>
    <p:sldId id="273" r:id="rId8"/>
    <p:sldId id="272" r:id="rId9"/>
    <p:sldId id="271" r:id="rId10"/>
    <p:sldId id="276" r:id="rId11"/>
    <p:sldId id="277" r:id="rId12"/>
    <p:sldId id="270" r:id="rId13"/>
    <p:sldId id="278" r:id="rId14"/>
  </p:sldIdLst>
  <p:sldSz cx="12192000" cy="6858000"/>
  <p:notesSz cx="7103745" cy="1023429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41" d="100"/>
          <a:sy n="41" d="100"/>
        </p:scale>
        <p:origin x="1794" y="5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66715" y="1150620"/>
            <a:ext cx="3462020" cy="1655445"/>
          </a:xfrm>
        </p:spPr>
        <p:txBody>
          <a:bodyPr/>
          <a:p>
            <a:r>
              <a:rPr lang="en-US"/>
              <a:t>Location Select</a:t>
            </a:r>
            <a:endParaRPr lang="en-US"/>
          </a:p>
        </p:txBody>
      </p:sp>
      <p:pic>
        <p:nvPicPr>
          <p:cNvPr id="4" name="Picture 3" descr="Location_Select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28750" y="817245"/>
            <a:ext cx="2750185" cy="522351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66715" y="1150620"/>
            <a:ext cx="3462020" cy="1655445"/>
          </a:xfrm>
        </p:spPr>
        <p:txBody>
          <a:bodyPr/>
          <a:p>
            <a:r>
              <a:rPr lang="en-US"/>
              <a:t>Notification / Tracking</a:t>
            </a:r>
            <a:endParaRPr lang="en-US"/>
          </a:p>
        </p:txBody>
      </p:sp>
      <p:pic>
        <p:nvPicPr>
          <p:cNvPr id="4" name="Picture 3" descr="C:\Users\prajin.cg\Documents\GitHub\Quiq-Foods\Output\notifications.pngnotifications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1428750" y="818198"/>
            <a:ext cx="2750185" cy="522160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66715" y="1150620"/>
            <a:ext cx="3462020" cy="1655445"/>
          </a:xfrm>
        </p:spPr>
        <p:txBody>
          <a:bodyPr/>
          <a:p>
            <a:r>
              <a:rPr lang="en-US"/>
              <a:t>Offers</a:t>
            </a:r>
            <a:endParaRPr lang="en-US"/>
          </a:p>
        </p:txBody>
      </p:sp>
      <p:pic>
        <p:nvPicPr>
          <p:cNvPr id="4" name="Picture 3" descr="C:\Users\prajin.cg\Documents\GitHub\Quiq-Foods\Output\offers.pngoffers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1428750" y="818198"/>
            <a:ext cx="2750185" cy="522160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66715" y="1150620"/>
            <a:ext cx="3462020" cy="1655445"/>
          </a:xfrm>
        </p:spPr>
        <p:txBody>
          <a:bodyPr/>
          <a:p>
            <a:r>
              <a:rPr lang="en-US"/>
              <a:t>My Account</a:t>
            </a:r>
            <a:endParaRPr lang="en-US"/>
          </a:p>
        </p:txBody>
      </p:sp>
      <p:pic>
        <p:nvPicPr>
          <p:cNvPr id="4" name="Picture 3" descr="C:\Users\prajin.cg\Documents\GitHub\Quiq-Foods\Output\account.pngaccount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1428750" y="818198"/>
            <a:ext cx="2750185" cy="522160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66715" y="1150620"/>
            <a:ext cx="3462020" cy="1655445"/>
          </a:xfrm>
        </p:spPr>
        <p:txBody>
          <a:bodyPr/>
          <a:p>
            <a:r>
              <a:rPr lang="en-US"/>
              <a:t>Side Menu</a:t>
            </a:r>
            <a:endParaRPr lang="en-US"/>
          </a:p>
        </p:txBody>
      </p:sp>
      <p:pic>
        <p:nvPicPr>
          <p:cNvPr id="4" name="Picture 3" descr="C:\Users\prajin.cg\Documents\GitHub\Quiq-Foods\Output\slide_menu.pngslide_menu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1428750" y="818198"/>
            <a:ext cx="2750185" cy="522160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66715" y="1150620"/>
            <a:ext cx="3462020" cy="1655445"/>
          </a:xfrm>
        </p:spPr>
        <p:txBody>
          <a:bodyPr/>
          <a:p>
            <a:r>
              <a:rPr lang="en-US"/>
              <a:t>Home/Shops</a:t>
            </a:r>
            <a:endParaRPr lang="en-US"/>
          </a:p>
        </p:txBody>
      </p:sp>
      <p:pic>
        <p:nvPicPr>
          <p:cNvPr id="4" name="Picture 3" descr="C:\Users\prajin.cg\Documents\GitHub\Quiq-Foods\Output\home_page.pnghome_page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1429068" y="818198"/>
            <a:ext cx="2749550" cy="522160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66715" y="1150620"/>
            <a:ext cx="3462020" cy="1655445"/>
          </a:xfrm>
        </p:spPr>
        <p:txBody>
          <a:bodyPr/>
          <a:p>
            <a:r>
              <a:rPr lang="en-US"/>
              <a:t>Search Main</a:t>
            </a:r>
            <a:endParaRPr lang="en-US"/>
          </a:p>
        </p:txBody>
      </p:sp>
      <p:pic>
        <p:nvPicPr>
          <p:cNvPr id="4" name="Picture 3" descr="C:\Users\prajin.cg\Documents\GitHub\Quiq-Foods\Output\search.pngsearch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1428750" y="818198"/>
            <a:ext cx="2750185" cy="522160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66715" y="1150620"/>
            <a:ext cx="3462020" cy="1655445"/>
          </a:xfrm>
        </p:spPr>
        <p:txBody>
          <a:bodyPr/>
          <a:p>
            <a:r>
              <a:rPr lang="en-US"/>
              <a:t>Begin Searching</a:t>
            </a:r>
            <a:endParaRPr lang="en-US"/>
          </a:p>
        </p:txBody>
      </p:sp>
      <p:pic>
        <p:nvPicPr>
          <p:cNvPr id="4" name="Picture 3" descr="C:\Users\prajin.cg\Documents\GitHub\Quiq-Foods\Output\search_type.pngsearch_type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1428750" y="818198"/>
            <a:ext cx="2750185" cy="522160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66715" y="1150620"/>
            <a:ext cx="3462020" cy="1655445"/>
          </a:xfrm>
        </p:spPr>
        <p:txBody>
          <a:bodyPr/>
          <a:p>
            <a:r>
              <a:rPr lang="en-US"/>
              <a:t>Restaurant Menu</a:t>
            </a:r>
            <a:endParaRPr lang="en-US"/>
          </a:p>
        </p:txBody>
      </p:sp>
      <p:pic>
        <p:nvPicPr>
          <p:cNvPr id="4" name="Picture 3" descr="C:\Users\prajin.cg\Documents\GitHub\Quiq-Foods\Output\food_menu.pngfood_menu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1428750" y="818198"/>
            <a:ext cx="2750185" cy="522160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66715" y="1150620"/>
            <a:ext cx="3462020" cy="1655445"/>
          </a:xfrm>
        </p:spPr>
        <p:txBody>
          <a:bodyPr/>
          <a:p>
            <a:r>
              <a:rPr lang="en-US"/>
              <a:t>Shopping Cart</a:t>
            </a:r>
            <a:endParaRPr lang="en-US"/>
          </a:p>
        </p:txBody>
      </p:sp>
      <p:pic>
        <p:nvPicPr>
          <p:cNvPr id="4" name="Picture 3" descr="C:\Users\prajin.cg\Documents\GitHub\Quiq-Foods\Output\cart.pngcart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1428750" y="818198"/>
            <a:ext cx="2750185" cy="522160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66715" y="1150620"/>
            <a:ext cx="3462020" cy="1655445"/>
          </a:xfrm>
        </p:spPr>
        <p:txBody>
          <a:bodyPr/>
          <a:p>
            <a:r>
              <a:rPr lang="en-US"/>
              <a:t>Transaction</a:t>
            </a:r>
            <a:endParaRPr lang="en-US"/>
          </a:p>
        </p:txBody>
      </p:sp>
      <p:pic>
        <p:nvPicPr>
          <p:cNvPr id="4" name="Picture 3" descr="C:\Users\prajin.cg\Documents\GitHub\Quiq-Foods\Output\transactions.pngtransactions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1428750" y="818198"/>
            <a:ext cx="2750185" cy="522160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66715" y="1150620"/>
            <a:ext cx="3462020" cy="1655445"/>
          </a:xfrm>
        </p:spPr>
        <p:txBody>
          <a:bodyPr/>
          <a:p>
            <a:r>
              <a:rPr lang="en-US"/>
              <a:t>QR Code for Delivery</a:t>
            </a:r>
            <a:endParaRPr lang="en-US"/>
          </a:p>
        </p:txBody>
      </p:sp>
      <p:pic>
        <p:nvPicPr>
          <p:cNvPr id="4" name="Picture 3" descr="C:\Users\prajin.cg\Documents\GitHub\Quiq-Foods\Output\QR_Code.pngQR_Code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1428750" y="818198"/>
            <a:ext cx="2750185" cy="522160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158</Words>
  <Application>WPS Presentation</Application>
  <PresentationFormat>Widescreen</PresentationFormat>
  <Paragraphs>24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0" baseType="lpstr">
      <vt:lpstr>Arial</vt:lpstr>
      <vt:lpstr>SimSun</vt:lpstr>
      <vt:lpstr>Wingdings</vt:lpstr>
      <vt:lpstr>Arial Unicode MS</vt:lpstr>
      <vt:lpstr>Calibri Light</vt:lpstr>
      <vt:lpstr>Calibri</vt:lpstr>
      <vt:lpstr>Microsoft YaHei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WPP Presentation</dc:title>
  <dc:creator>prajin.cg</dc:creator>
  <cp:lastModifiedBy>prajin.cg</cp:lastModifiedBy>
  <cp:revision>1</cp:revision>
  <dcterms:created xsi:type="dcterms:W3CDTF">2018-12-19T12:48:07Z</dcterms:created>
  <dcterms:modified xsi:type="dcterms:W3CDTF">2018-12-19T12:48:07Z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1033-10.2.0.7587</vt:lpwstr>
  </property>
</Properties>
</file>

<file path=docProps/thumbnail.jpeg>
</file>